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g/MziF2ymPytgqKXJgbhPJaZaoY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1" clrIdx="0"/>
  <p:cmAuthor id="1" name="Κέντρο Ημέρας" initials="ΚΗ" lastIdx="1" clrIdx="1">
    <p:extLst>
      <p:ext uri="{19B8F6BF-5375-455C-9EA6-DF929625EA0E}">
        <p15:presenceInfo xmlns:p15="http://schemas.microsoft.com/office/powerpoint/2012/main" userId="Κέντρο Ημέρα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customschemas.google.com/relationships/presentationmetadata" Target="meta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4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7475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Welcome to the 1</a:t>
            </a:r>
            <a:r>
              <a:rPr lang="en-US" baseline="30000"/>
              <a:t>st</a:t>
            </a:r>
            <a:r>
              <a:rPr lang="en-US"/>
              <a:t> course of elily project!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aim of this unit is to get to know each other and to present you the team and the general aim of Module 1 of elily project entitled Health Literacy and communication skills.</a:t>
            </a: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94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0321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419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2846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15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7127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4591427" y="4306952"/>
            <a:ext cx="4275482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Упражнение за разчупване на леда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251520" y="1700808"/>
            <a:ext cx="8773207" cy="440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Кажете ни името си и защо решихте да участвате в нашия прокет</a:t>
            </a:r>
            <a:endParaRPr dirty="0"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Малко обща информация относно проекта </a:t>
            </a:r>
            <a:r>
              <a:rPr lang="en-US" sz="20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elily</a:t>
            </a:r>
            <a:r>
              <a:rPr lang="bg-BG" sz="2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(елили)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Elily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 проект за придобиване на умения </a:t>
            </a:r>
            <a:r>
              <a:rPr lang="bg-BG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 грамотност 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сферата на е-здравето (електронно здравеопазване)</a:t>
            </a:r>
            <a:r>
              <a:rPr lang="en-US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сред хора, полагащи грижи за възрастни или хора с деменция</a:t>
            </a:r>
            <a:endParaRPr dirty="0"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Цел на програмата: да осигури полезен инструмент, който насърчава употребата на технологиите сред полагащите грижи</a:t>
            </a:r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Финансиран по програмата </a:t>
            </a:r>
            <a:r>
              <a:rPr lang="en-US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Erasmus</a:t>
            </a: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Европейския съюз</a:t>
            </a:r>
            <a:endParaRPr dirty="0"/>
          </a:p>
          <a:p>
            <a:pPr marL="342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Провежда се в 5 държави: Полша, България, Италия, Кипър и Гърция</a:t>
            </a:r>
          </a:p>
        </p:txBody>
      </p:sp>
      <p:sp>
        <p:nvSpPr>
          <p:cNvPr id="96" name="Google Shape;96;p2"/>
          <p:cNvSpPr txBox="1"/>
          <p:nvPr/>
        </p:nvSpPr>
        <p:spPr>
          <a:xfrm>
            <a:off x="2339752" y="274578"/>
            <a:ext cx="612116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Нека се запознаем</a:t>
            </a:r>
            <a:r>
              <a:rPr lang="en-US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179512" y="1296291"/>
            <a:ext cx="8964488" cy="5324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bg-BG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Здравна грамотност и комуникационни умения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Разбиране на здравословния проблем, изразяване на притеснения/проблеми, свързани със здравето, пред здравни специалисти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bg-BG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</a:t>
            </a:r>
            <a:r>
              <a:rPr lang="bg-BG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Компютърна грамотност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Използване на таблети и технологии като източници на информация и средства за комуникация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bg-BG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lang="bg-BG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Медийна грамотност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Търсене на конкретна здравна информация въз основа на хипотетични ситуации с конкретни здравни проблеми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bg-BG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bg-BG" sz="20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Здравна грамотност и употреба на интерактивни услуги: социалните медии </a:t>
            </a:r>
          </a:p>
          <a:p>
            <a:pPr lvl="0"/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Достъп до и употреба на социални мрежи и интерактивни услуги, намиране на полезни източници на информация и услуги, критично мислене при търсенето на информация</a:t>
            </a:r>
          </a:p>
        </p:txBody>
      </p:sp>
      <p:sp>
        <p:nvSpPr>
          <p:cNvPr id="103" name="Google Shape;103;p3"/>
          <p:cNvSpPr txBox="1"/>
          <p:nvPr/>
        </p:nvSpPr>
        <p:spPr>
          <a:xfrm>
            <a:off x="2771800" y="332656"/>
            <a:ext cx="21611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</a:t>
            </a:r>
            <a:r>
              <a:rPr lang="bg-BG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Модула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120790" y="1556792"/>
            <a:ext cx="8964488" cy="5324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След завършването на модула вие ще можете: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разбирате различните измерения на здравна грамотност и да търсите и правилно прилагате здравна информация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идентифицирате здравословен проблем и да го опишете правилно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сте наясно с информацията, която трябва да се предостави на здравните професионалисти, и правилно да разбирате техните отговори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Успешно да комуникирате със здравните специалисти и с пациента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endParaRPr lang="bg-BG" sz="20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правите разлика между потребностите на полагащия грижи и потребностите на пациента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разпознавате и да се справяте със спешни случаи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3275856" y="332656"/>
            <a:ext cx="198002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en-US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172007" y="1988840"/>
            <a:ext cx="8964488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Кога за последно ходихте на лекар и колко време продължи визитата ви?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❖"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Представете си, че сте 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здравни специалисти... 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 </a:t>
            </a:r>
            <a:r>
              <a:rPr lang="bg-BG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</a:t>
            </a: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акъв вид информация за пациента бихте имали нужда, за да можете да му помогнете по възможно най-добрия начин?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Напишете отговора си на лист хартия, за да може да го сравним с отговора ви в края на обучението...</a:t>
            </a:r>
          </a:p>
        </p:txBody>
      </p:sp>
      <p:sp>
        <p:nvSpPr>
          <p:cNvPr id="117" name="Google Shape;117;p5"/>
          <p:cNvSpPr txBox="1"/>
          <p:nvPr/>
        </p:nvSpPr>
        <p:spPr>
          <a:xfrm>
            <a:off x="2770910" y="332656"/>
            <a:ext cx="361603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започнем</a:t>
            </a:r>
            <a:r>
              <a:rPr lang="en-US" sz="36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/>
          <p:nvPr/>
        </p:nvSpPr>
        <p:spPr>
          <a:xfrm>
            <a:off x="1731818" y="5013176"/>
            <a:ext cx="7079673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3200"/>
            </a:pPr>
            <a:r>
              <a:rPr lang="bg-BG" sz="3200" dirty="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408</Words>
  <Application>Microsoft Office PowerPoint</Application>
  <PresentationFormat>On-screen Show (4:3)</PresentationFormat>
  <Paragraphs>57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Noto Sans Symbols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RSeneca</dc:creator>
  <cp:lastModifiedBy>Windows User</cp:lastModifiedBy>
  <cp:revision>14</cp:revision>
  <dcterms:created xsi:type="dcterms:W3CDTF">2019-01-04T16:28:11Z</dcterms:created>
  <dcterms:modified xsi:type="dcterms:W3CDTF">2019-12-19T17:57:36Z</dcterms:modified>
</cp:coreProperties>
</file>